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D1DB-ADEA-4499-8A8F-3B778F7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BB5E7-AA08-43A4-B865-44DD4ED3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A967-E95D-4538-B124-0BF31941B3F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5BC54-5CE0-4C9E-B6F5-8BCE1AED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037D7-11C5-489B-9928-AD056B95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D467-0898-4611-AF8C-AA657993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08C8A-75CA-4D66-A4BF-F78CFB10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F4E30-AA51-45AE-9787-87D40A106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181DA-6CB3-4046-AA1A-8D87DB832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A967-E95D-4538-B124-0BF31941B3F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3835B-89F8-422C-BCE7-D9C6D462C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4DE0-EABC-4AFB-9663-A56700CE6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D467-0898-4611-AF8C-AA657993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55AD71-644E-4CF4-ABFB-72ADBEA7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4799C-EBFC-414C-982B-16335FD22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BAA35E-8DF6-481C-B84B-3E806419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9BC15-F7A5-46BF-8F07-BD3997EB1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0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A834C-DE09-4C9E-AF98-DC1F62AF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4950C-55AE-4B6A-BA78-CE27D7DE09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6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A62C2B-3FEA-4CB7-AE5D-79657A24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0EDF4-ADEB-47D1-AC33-24B43BBE3F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1F52B5-1E2A-4489-A3D6-EE3536E4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08AC4-10F3-4EE2-8782-E22494D2D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CC379B-9469-46AC-8273-1572FDAF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FEA9D-DD9C-441A-92A7-60D30F9FA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2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AA30A-5EF5-4B0D-B075-5BF6C15D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8EDF2-E34B-4B2F-B35B-C5692A373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E8192-DD86-40E5-A91B-DA397AD5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75954-5E56-49A2-80EE-7BEDD734A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1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020BA-E4BE-4629-B5E4-CBE4269C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424CA-DCB1-47AB-8095-36749AFE2B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61E324-9843-4536-B7FB-717FC932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2381D-170D-4306-B129-9D42B3F3D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9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77B959-B352-48B0-9B0A-A80D2961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8DA42-EE15-4180-BDB7-2CF8DC8FC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AF2F47-D2E4-411C-8EB4-295FF285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C6BFB-A324-44D8-9DE7-7AC3A3930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4E02B0-3CAD-4A3D-B773-239849A4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9E326-4340-422D-A159-4FDA9150A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Fathi, MohammadSajad (JBC)</dc:creator>
  <cp:lastModifiedBy>Fathi, MohammadSajad (JBC)</cp:lastModifiedBy>
  <cp:revision>1</cp:revision>
  <dcterms:created xsi:type="dcterms:W3CDTF">2024-09-26T08:20:45Z</dcterms:created>
  <dcterms:modified xsi:type="dcterms:W3CDTF">2024-09-26T08:20:45Z</dcterms:modified>
</cp:coreProperties>
</file>